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modernComment_102_0.xml" ContentType="application/vnd.ms-powerpoint.comments+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9"/>
  </p:notesMasterIdLst>
  <p:sldIdLst>
    <p:sldId id="256" r:id="rId5"/>
    <p:sldId id="257" r:id="rId6"/>
    <p:sldId id="258" r:id="rId7"/>
    <p:sldId id="259" r:id="rId8"/>
  </p:sldIdLst>
  <p:sldSz cx="12192000" cy="6858000"/>
  <p:notesSz cx="6858000" cy="9144000"/>
  <p:embeddedFontLst>
    <p:embeddedFont>
      <p:font typeface="Quattrocento Sans" panose="020B0502050000020003" pitchFamily="34" charset="0"/>
      <p:regular r:id="rId10"/>
      <p:bold r:id="rId11"/>
      <p:italic r:id="rId12"/>
      <p:boldItalic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63">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grfIwZpK/ExLQrvR6YkCTDUJJKm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56C5AA1-D1FB-598B-6FBB-FC2E2C26FBC8}" name="Katherine Cash" initials="KC" userId="S::katherine.cash_smc.global#ext#@stefanusalliansen.onmicrosoft.com::c8443033-ba39-4d66-bc55-3451e72e198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54292D-2535-60D7-1BDB-6FB62F774228}" v="70" dt="2025-09-04T11:57:54.4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120" y="300"/>
      </p:cViewPr>
      <p:guideLst>
        <p:guide orient="horz" pos="2160"/>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4.fntdata"/><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font" Target="fonts/font3.fntdata"/><Relationship Id="rId25" Type="http://schemas.microsoft.com/office/2018/10/relationships/authors" Target="authors.xml"/><Relationship Id="rId2" Type="http://schemas.openxmlformats.org/officeDocument/2006/relationships/customXml" Target="../customXml/item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2.fntdata"/><Relationship Id="rId24" Type="http://schemas.microsoft.com/office/2015/10/relationships/revisionInfo" Target="revisionInfo.xml"/><Relationship Id="rId5" Type="http://schemas.openxmlformats.org/officeDocument/2006/relationships/slide" Target="slides/slide1.xml"/><Relationship Id="rId23" Type="http://schemas.microsoft.com/office/2016/11/relationships/changesInfo" Target="changesInfos/changesInfo1.xml"/><Relationship Id="rId10" Type="http://schemas.openxmlformats.org/officeDocument/2006/relationships/font" Target="fonts/font1.fntdata"/><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herine Cash" userId="S::katherine.cash_smc.global#ext#@stefanusalliansen.onmicrosoft.com::c8443033-ba39-4d66-bc55-3451e72e1980" providerId="AD" clId="Web-{4654292D-2535-60D7-1BDB-6FB62F774228}"/>
    <pc:docChg chg="mod modSld">
      <pc:chgData name="Katherine Cash" userId="S::katherine.cash_smc.global#ext#@stefanusalliansen.onmicrosoft.com::c8443033-ba39-4d66-bc55-3451e72e1980" providerId="AD" clId="Web-{4654292D-2535-60D7-1BDB-6FB62F774228}" dt="2025-09-04T11:57:54.492" v="43"/>
      <pc:docMkLst>
        <pc:docMk/>
      </pc:docMkLst>
      <pc:sldChg chg="modSp">
        <pc:chgData name="Katherine Cash" userId="S::katherine.cash_smc.global#ext#@stefanusalliansen.onmicrosoft.com::c8443033-ba39-4d66-bc55-3451e72e1980" providerId="AD" clId="Web-{4654292D-2535-60D7-1BDB-6FB62F774228}" dt="2025-09-04T11:57:36.194" v="42" actId="1076"/>
        <pc:sldMkLst>
          <pc:docMk/>
          <pc:sldMk cId="0" sldId="258"/>
        </pc:sldMkLst>
        <pc:spChg chg="mod">
          <ac:chgData name="Katherine Cash" userId="S::katherine.cash_smc.global#ext#@stefanusalliansen.onmicrosoft.com::c8443033-ba39-4d66-bc55-3451e72e1980" providerId="AD" clId="Web-{4654292D-2535-60D7-1BDB-6FB62F774228}" dt="2025-09-04T11:57:36.194" v="42" actId="1076"/>
          <ac:spMkLst>
            <pc:docMk/>
            <pc:sldMk cId="0" sldId="258"/>
            <ac:spMk id="76" creationId="{00000000-0000-0000-0000-000000000000}"/>
          </ac:spMkLst>
        </pc:spChg>
      </pc:sldChg>
    </pc:docChg>
  </pc:docChgLst>
</pc:chgInfo>
</file>

<file path=ppt/comments/modernComment_102_0.xml><?xml version="1.0" encoding="utf-8"?>
<p188:cmLst xmlns:a="http://schemas.openxmlformats.org/drawingml/2006/main" xmlns:r="http://schemas.openxmlformats.org/officeDocument/2006/relationships" xmlns:p188="http://schemas.microsoft.com/office/powerpoint/2018/8/main">
  <p188:cm id="{2E69C51D-7C96-49B9-820F-ABE5346A267E}" authorId="{D56C5AA1-D1FB-598B-6FBB-FC2E2C26FBC8}" created="2025-09-04T11:57:54.492">
    <pc:sldMkLst xmlns:pc="http://schemas.microsoft.com/office/powerpoint/2013/main/command">
      <pc:docMk/>
      <pc:sldMk cId="0" sldId="258"/>
    </pc:sldMkLst>
    <p188:txBody>
      <a:bodyPr/>
      <a:lstStyle/>
      <a:p>
        <a:r>
          <a:rPr lang="en-GB"/>
          <a:t>Change ABR pictures</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 name="Google Shape;4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 name="Google Shape;46;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
        <p:nvSpPr>
          <p:cNvPr id="47" name="Google Shape;47;p1: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48" name="Google Shape;48;p1: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Google Shape;5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 name="Google Shape;5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sz="1200" b="1">
                <a:solidFill>
                  <a:schemeClr val="dk1"/>
                </a:solidFill>
                <a:latin typeface="Calibri"/>
                <a:ea typeface="Calibri"/>
                <a:cs typeface="Calibri"/>
                <a:sym typeface="Calibri"/>
              </a:rPr>
              <a:t>Kerja kelompok: Perjalanan menuju perubahan (lanjutan) </a:t>
            </a:r>
            <a:endParaRPr/>
          </a:p>
          <a:p>
            <a:pPr marL="0" lvl="0" indent="0" algn="l" rtl="0">
              <a:spcBef>
                <a:spcPts val="0"/>
              </a:spcBef>
              <a:spcAft>
                <a:spcPts val="0"/>
              </a:spcAft>
              <a:buNone/>
            </a:pPr>
            <a:r>
              <a:rPr lang="en-GB" sz="1200" b="0" i="1">
                <a:solidFill>
                  <a:schemeClr val="dk1"/>
                </a:solidFill>
                <a:latin typeface="Calibri"/>
                <a:ea typeface="Calibri"/>
                <a:cs typeface="Calibri"/>
                <a:sym typeface="Calibri"/>
              </a:rPr>
              <a:t>Gunakan slide 2-3 untuk memperkenalkan latihan </a:t>
            </a:r>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lnSpc>
                <a:spcPct val="107916"/>
              </a:lnSpc>
              <a:spcBef>
                <a:spcPts val="0"/>
              </a:spcBef>
              <a:spcAft>
                <a:spcPts val="800"/>
              </a:spcAft>
              <a:buClr>
                <a:schemeClr val="dk1"/>
              </a:buClr>
              <a:buSzPts val="1100"/>
              <a:buFont typeface="Arial"/>
              <a:buNone/>
            </a:pPr>
            <a:r>
              <a:rPr lang="en-GB"/>
              <a:t>Ucapkan selamat datang kembali untuk semua peserta ke sesi terakhir dari kursus ini. Berikan semangat ke peserta dengan mengatakan betapa hebat pekerjaan yang sudah mereka lakukan.</a:t>
            </a:r>
            <a:endParaRPr/>
          </a:p>
        </p:txBody>
      </p:sp>
      <p:sp>
        <p:nvSpPr>
          <p:cNvPr id="56" name="Google Shape;5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a:t>
            </a:fld>
            <a:endParaRPr/>
          </a:p>
        </p:txBody>
      </p:sp>
      <p:sp>
        <p:nvSpPr>
          <p:cNvPr id="57" name="Google Shape;57;p2: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58" name="Google Shape;58;p2: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 name="Google Shape;6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800"/>
              </a:spcAft>
              <a:buClr>
                <a:schemeClr val="dk1"/>
              </a:buClr>
              <a:buSzPts val="1100"/>
              <a:buFont typeface="Arial"/>
              <a:buNone/>
            </a:pPr>
            <a:r>
              <a:rPr lang="en-GB"/>
              <a:t>Undang peserta untuk kembali ke kelompok rencana aksi dari sesi sebelumnya untuk melanjutkan proses "perjalanan perubahan" mereka. Dorong kelompok untuk fokus pada taktik dan tahapan aksi jika mereka belum memulai. Sampaikan berapa banyak waktu yang mereka punya.</a:t>
            </a:r>
            <a:endParaRPr/>
          </a:p>
        </p:txBody>
      </p:sp>
      <p:sp>
        <p:nvSpPr>
          <p:cNvPr id="65" name="Google Shape;65;p3: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66" name="Google Shape;66;p3: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67" name="Google Shape;67;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 name="Google Shape;8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sz="1800" b="1" i="1">
                <a:solidFill>
                  <a:srgbClr val="000000"/>
                </a:solidFill>
                <a:latin typeface="Calibri"/>
                <a:ea typeface="Calibri"/>
                <a:cs typeface="Calibri"/>
                <a:sym typeface="Calibri"/>
              </a:rPr>
              <a:t>Selebrasi</a:t>
            </a:r>
            <a:r>
              <a:rPr lang="en-GB" sz="1800" b="0" i="0">
                <a:solidFill>
                  <a:srgbClr val="000000"/>
                </a:solidFill>
                <a:latin typeface="Calibri"/>
                <a:ea typeface="Calibri"/>
                <a:cs typeface="Calibri"/>
                <a:sym typeface="Calibri"/>
              </a:rPr>
              <a:t> </a:t>
            </a:r>
            <a:endParaRPr b="0" i="0">
              <a:solidFill>
                <a:srgbClr val="000000"/>
              </a:solidFill>
              <a:latin typeface="Quattrocento Sans"/>
              <a:ea typeface="Quattrocento Sans"/>
              <a:cs typeface="Quattrocento Sans"/>
              <a:sym typeface="Quattrocento Sans"/>
            </a:endParaRPr>
          </a:p>
          <a:p>
            <a:pPr marL="0" lvl="0" indent="0" algn="l" rtl="0">
              <a:spcBef>
                <a:spcPts val="0"/>
              </a:spcBef>
              <a:spcAft>
                <a:spcPts val="0"/>
              </a:spcAft>
              <a:buNone/>
            </a:pPr>
            <a:r>
              <a:rPr lang="en-GB" sz="1800" b="0" i="0">
                <a:solidFill>
                  <a:srgbClr val="000000"/>
                </a:solidFill>
                <a:latin typeface="Calibri"/>
                <a:ea typeface="Calibri"/>
                <a:cs typeface="Calibri"/>
                <a:sym typeface="Calibri"/>
              </a:rPr>
              <a:t>Tunjukkan slide ini pada saat perayaan di akhir sesi sedang berlangsung. </a:t>
            </a:r>
            <a:endParaRPr b="0" i="0">
              <a:solidFill>
                <a:srgbClr val="000000"/>
              </a:solidFill>
              <a:latin typeface="Quattrocento Sans"/>
              <a:ea typeface="Quattrocento Sans"/>
              <a:cs typeface="Quattrocento Sans"/>
              <a:sym typeface="Quattrocento Sans"/>
            </a:endParaRPr>
          </a:p>
        </p:txBody>
      </p:sp>
      <p:sp>
        <p:nvSpPr>
          <p:cNvPr id="88" name="Google Shape;88;p4: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89" name="Google Shape;89;p4: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90" name="Google Shape;90;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ForbNY">
  <p:cSld name="ForbNY">
    <p:bg>
      <p:bgPr>
        <a:solidFill>
          <a:srgbClr val="F3E5D1"/>
        </a:solidFill>
        <a:effectLst/>
      </p:bgPr>
    </p:bg>
    <p:spTree>
      <p:nvGrpSpPr>
        <p:cNvPr id="1" name="Shape 13"/>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Rubrik och innehåll">
  <p:cSld name="Rubrik och innehåll">
    <p:spTree>
      <p:nvGrpSpPr>
        <p:cNvPr id="1" name="Shape 14"/>
        <p:cNvGrpSpPr/>
        <p:nvPr/>
      </p:nvGrpSpPr>
      <p:grpSpPr>
        <a:xfrm>
          <a:off x="0" y="0"/>
          <a:ext cx="0" cy="0"/>
          <a:chOff x="0" y="0"/>
          <a:chExt cx="0" cy="0"/>
        </a:xfrm>
      </p:grpSpPr>
      <p:sp>
        <p:nvSpPr>
          <p:cNvPr id="15" name="Google Shape;15;p7"/>
          <p:cNvSpPr txBox="1">
            <a:spLocks noGrp="1"/>
          </p:cNvSpPr>
          <p:nvPr>
            <p:ph type="body" idx="1"/>
          </p:nvPr>
        </p:nvSpPr>
        <p:spPr>
          <a:xfrm>
            <a:off x="838200" y="2276475"/>
            <a:ext cx="10515600" cy="39004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595959"/>
              </a:buClr>
              <a:buSzPts val="1800"/>
              <a:buChar char="•"/>
              <a:defRPr/>
            </a:lvl1pPr>
            <a:lvl2pPr marL="914400" lvl="1" indent="-342900" algn="l">
              <a:lnSpc>
                <a:spcPct val="90000"/>
              </a:lnSpc>
              <a:spcBef>
                <a:spcPts val="500"/>
              </a:spcBef>
              <a:spcAft>
                <a:spcPts val="0"/>
              </a:spcAft>
              <a:buClr>
                <a:srgbClr val="595959"/>
              </a:buClr>
              <a:buSzPts val="1800"/>
              <a:buChar char="•"/>
              <a:defRPr/>
            </a:lvl2pPr>
            <a:lvl3pPr marL="1371600" lvl="2" indent="-342900" algn="l">
              <a:lnSpc>
                <a:spcPct val="90000"/>
              </a:lnSpc>
              <a:spcBef>
                <a:spcPts val="500"/>
              </a:spcBef>
              <a:spcAft>
                <a:spcPts val="0"/>
              </a:spcAft>
              <a:buClr>
                <a:srgbClr val="595959"/>
              </a:buClr>
              <a:buSzPts val="1800"/>
              <a:buChar char="•"/>
              <a:defRPr/>
            </a:lvl3pPr>
            <a:lvl4pPr marL="1828800" lvl="3" indent="-342900" algn="l">
              <a:lnSpc>
                <a:spcPct val="90000"/>
              </a:lnSpc>
              <a:spcBef>
                <a:spcPts val="500"/>
              </a:spcBef>
              <a:spcAft>
                <a:spcPts val="0"/>
              </a:spcAft>
              <a:buClr>
                <a:srgbClr val="595959"/>
              </a:buClr>
              <a:buSzPts val="1800"/>
              <a:buChar char="•"/>
              <a:defRPr/>
            </a:lvl4pPr>
            <a:lvl5pPr marL="2286000" lvl="4" indent="-342900" algn="l">
              <a:lnSpc>
                <a:spcPct val="90000"/>
              </a:lnSpc>
              <a:spcBef>
                <a:spcPts val="500"/>
              </a:spcBef>
              <a:spcAft>
                <a:spcPts val="0"/>
              </a:spcAft>
              <a:buClr>
                <a:srgbClr val="59595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 name="Google Shape;16;p7"/>
          <p:cNvSpPr txBox="1">
            <a:spLocks noGrp="1"/>
          </p:cNvSpPr>
          <p:nvPr>
            <p:ph type="title"/>
          </p:nvPr>
        </p:nvSpPr>
        <p:spPr>
          <a:xfrm>
            <a:off x="838200" y="816388"/>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595959"/>
              </a:buClr>
              <a:buSzPts val="4400"/>
              <a:buFont typeface="Calibri"/>
              <a:buNone/>
              <a:defRPr b="0" i="0">
                <a:solidFill>
                  <a:srgbClr val="595959"/>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npassad layout">
  <p:cSld name="Anpassad layout">
    <p:spTree>
      <p:nvGrpSpPr>
        <p:cNvPr id="1" name="Shape 17"/>
        <p:cNvGrpSpPr/>
        <p:nvPr/>
      </p:nvGrpSpPr>
      <p:grpSpPr>
        <a:xfrm>
          <a:off x="0" y="0"/>
          <a:ext cx="0" cy="0"/>
          <a:chOff x="0" y="0"/>
          <a:chExt cx="0" cy="0"/>
        </a:xfrm>
      </p:grpSpPr>
      <p:sp>
        <p:nvSpPr>
          <p:cNvPr id="18" name="Google Shape;18;p8"/>
          <p:cNvSpPr txBox="1">
            <a:spLocks noGrp="1"/>
          </p:cNvSpPr>
          <p:nvPr>
            <p:ph type="title"/>
          </p:nvPr>
        </p:nvSpPr>
        <p:spPr>
          <a:xfrm>
            <a:off x="838200" y="816388"/>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595959"/>
              </a:buClr>
              <a:buSzPts val="4400"/>
              <a:buFont typeface="Calibri"/>
              <a:buNone/>
              <a:defRPr b="0" i="0">
                <a:solidFill>
                  <a:srgbClr val="595959"/>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4E4D1"/>
        </a:solidFill>
        <a:effectLst/>
      </p:bgPr>
    </p:bg>
    <p:spTree>
      <p:nvGrpSpPr>
        <p:cNvPr id="1" name="Shape 9"/>
        <p:cNvGrpSpPr/>
        <p:nvPr/>
      </p:nvGrpSpPr>
      <p:grpSpPr>
        <a:xfrm>
          <a:off x="0" y="0"/>
          <a:ext cx="0" cy="0"/>
          <a:chOff x="0" y="0"/>
          <a:chExt cx="0" cy="0"/>
        </a:xfrm>
      </p:grpSpPr>
      <p:sp>
        <p:nvSpPr>
          <p:cNvPr id="10" name="Google Shape;10;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595959"/>
              </a:buClr>
              <a:buSzPts val="4400"/>
              <a:buFont typeface="Calibri"/>
              <a:buNone/>
              <a:defRPr sz="4400" b="0" i="0" u="none" strike="noStrike" cap="none">
                <a:solidFill>
                  <a:srgbClr val="595959"/>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rgbClr val="595959"/>
              </a:buClr>
              <a:buSzPts val="2800"/>
              <a:buFont typeface="Arial"/>
              <a:buChar char="•"/>
              <a:defRPr sz="2800" b="0" i="0" u="none" strike="noStrike" cap="none">
                <a:solidFill>
                  <a:srgbClr val="595959"/>
                </a:solidFill>
                <a:latin typeface="Calibri"/>
                <a:ea typeface="Calibri"/>
                <a:cs typeface="Calibri"/>
                <a:sym typeface="Calibri"/>
              </a:defRPr>
            </a:lvl1pPr>
            <a:lvl2pPr marL="914400" marR="0" lvl="1" indent="-381000" algn="l" rtl="0">
              <a:lnSpc>
                <a:spcPct val="90000"/>
              </a:lnSpc>
              <a:spcBef>
                <a:spcPts val="500"/>
              </a:spcBef>
              <a:spcAft>
                <a:spcPts val="0"/>
              </a:spcAft>
              <a:buClr>
                <a:srgbClr val="595959"/>
              </a:buClr>
              <a:buSzPts val="2400"/>
              <a:buFont typeface="Arial"/>
              <a:buChar char="•"/>
              <a:defRPr sz="2400" b="0" i="0" u="none" strike="noStrike" cap="none">
                <a:solidFill>
                  <a:srgbClr val="595959"/>
                </a:solidFill>
                <a:latin typeface="Calibri"/>
                <a:ea typeface="Calibri"/>
                <a:cs typeface="Calibri"/>
                <a:sym typeface="Calibri"/>
              </a:defRPr>
            </a:lvl2pPr>
            <a:lvl3pPr marL="1371600" marR="0" lvl="2" indent="-355600" algn="l" rtl="0">
              <a:lnSpc>
                <a:spcPct val="90000"/>
              </a:lnSpc>
              <a:spcBef>
                <a:spcPts val="500"/>
              </a:spcBef>
              <a:spcAft>
                <a:spcPts val="0"/>
              </a:spcAft>
              <a:buClr>
                <a:srgbClr val="595959"/>
              </a:buClr>
              <a:buSzPts val="2000"/>
              <a:buFont typeface="Arial"/>
              <a:buChar char="•"/>
              <a:defRPr sz="2000" b="0" i="0" u="none" strike="noStrike" cap="none">
                <a:solidFill>
                  <a:srgbClr val="595959"/>
                </a:solidFill>
                <a:latin typeface="Calibri"/>
                <a:ea typeface="Calibri"/>
                <a:cs typeface="Calibri"/>
                <a:sym typeface="Calibri"/>
              </a:defRPr>
            </a:lvl3pPr>
            <a:lvl4pPr marL="1828800" marR="0" lvl="3"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2" name="Google Shape;12;p5"/>
          <p:cNvPicPr preferRelativeResize="0"/>
          <p:nvPr/>
        </p:nvPicPr>
        <p:blipFill rotWithShape="1">
          <a:blip r:embed="rId5">
            <a:alphaModFix/>
          </a:blip>
          <a:srcRect/>
          <a:stretch/>
        </p:blipFill>
        <p:spPr>
          <a:xfrm>
            <a:off x="-863" y="0"/>
            <a:ext cx="12192000" cy="2286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microsoft.com/office/2018/10/relationships/comments" Target="../comments/modernComment_102_0.xml"/><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3AF7B">
            <a:alpha val="40000"/>
          </a:srgbClr>
        </a:solidFill>
        <a:effectLst/>
      </p:bgPr>
    </p:bg>
    <p:spTree>
      <p:nvGrpSpPr>
        <p:cNvPr id="1" name="Shape 49"/>
        <p:cNvGrpSpPr/>
        <p:nvPr/>
      </p:nvGrpSpPr>
      <p:grpSpPr>
        <a:xfrm>
          <a:off x="0" y="0"/>
          <a:ext cx="0" cy="0"/>
          <a:chOff x="0" y="0"/>
          <a:chExt cx="0" cy="0"/>
        </a:xfrm>
      </p:grpSpPr>
      <p:pic>
        <p:nvPicPr>
          <p:cNvPr id="50" name="Google Shape;50;p1"/>
          <p:cNvPicPr preferRelativeResize="0"/>
          <p:nvPr/>
        </p:nvPicPr>
        <p:blipFill rotWithShape="1">
          <a:blip r:embed="rId3">
            <a:alphaModFix/>
          </a:blip>
          <a:srcRect/>
          <a:stretch/>
        </p:blipFill>
        <p:spPr>
          <a:xfrm>
            <a:off x="5109028" y="5282109"/>
            <a:ext cx="1973944" cy="1307738"/>
          </a:xfrm>
          <a:prstGeom prst="rect">
            <a:avLst/>
          </a:prstGeom>
          <a:noFill/>
          <a:ln>
            <a:noFill/>
          </a:ln>
        </p:spPr>
      </p:pic>
      <p:sp>
        <p:nvSpPr>
          <p:cNvPr id="51" name="Google Shape;51;p1"/>
          <p:cNvSpPr txBox="1"/>
          <p:nvPr/>
        </p:nvSpPr>
        <p:spPr>
          <a:xfrm>
            <a:off x="0" y="1169180"/>
            <a:ext cx="12192000" cy="1338788"/>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5400" dirty="0" err="1">
                <a:solidFill>
                  <a:srgbClr val="595959"/>
                </a:solidFill>
                <a:latin typeface="Calibri"/>
                <a:ea typeface="Calibri"/>
                <a:cs typeface="Calibri"/>
                <a:sym typeface="Calibri"/>
              </a:rPr>
              <a:t>Kursus</a:t>
            </a:r>
            <a:r>
              <a:rPr lang="en-GB" sz="5400" dirty="0">
                <a:solidFill>
                  <a:srgbClr val="595959"/>
                </a:solidFill>
                <a:latin typeface="Calibri"/>
                <a:ea typeface="Calibri"/>
                <a:cs typeface="Calibri"/>
                <a:sym typeface="Calibri"/>
              </a:rPr>
              <a:t> </a:t>
            </a:r>
            <a:r>
              <a:rPr lang="en-GB" sz="5400" b="1" i="0" u="none" strike="noStrike" cap="none" dirty="0" err="1">
                <a:solidFill>
                  <a:srgbClr val="595959"/>
                </a:solidFill>
                <a:latin typeface="Calibri"/>
                <a:ea typeface="Calibri"/>
                <a:cs typeface="Calibri"/>
                <a:sym typeface="Calibri"/>
              </a:rPr>
              <a:t>Pembuat</a:t>
            </a:r>
            <a:r>
              <a:rPr lang="en-GB" sz="5400" b="1" i="0" u="none" strike="noStrike" cap="none" dirty="0">
                <a:solidFill>
                  <a:srgbClr val="595959"/>
                </a:solidFill>
                <a:latin typeface="Calibri"/>
                <a:ea typeface="Calibri"/>
                <a:cs typeface="Calibri"/>
                <a:sym typeface="Calibri"/>
              </a:rPr>
              <a:t> </a:t>
            </a:r>
            <a:r>
              <a:rPr lang="en-GB" sz="5400" b="1" i="0" u="none" strike="noStrike" cap="none" dirty="0" err="1">
                <a:solidFill>
                  <a:srgbClr val="595959"/>
                </a:solidFill>
                <a:latin typeface="Calibri"/>
                <a:ea typeface="Calibri"/>
                <a:cs typeface="Calibri"/>
                <a:sym typeface="Calibri"/>
              </a:rPr>
              <a:t>Perubahan</a:t>
            </a:r>
            <a:r>
              <a:rPr lang="en-GB" sz="5400" b="1" i="0" u="none" strike="noStrike" cap="none" dirty="0">
                <a:solidFill>
                  <a:srgbClr val="595959"/>
                </a:solidFill>
                <a:latin typeface="Calibri"/>
                <a:ea typeface="Calibri"/>
                <a:cs typeface="Calibri"/>
                <a:sym typeface="Calibri"/>
              </a:rPr>
              <a:t> </a:t>
            </a:r>
            <a:r>
              <a:rPr lang="en-GB" sz="5400" b="0" i="0" u="none" strike="noStrike" cap="none" dirty="0">
                <a:solidFill>
                  <a:srgbClr val="595959"/>
                </a:solidFill>
                <a:latin typeface="Calibri"/>
                <a:ea typeface="Calibri"/>
                <a:cs typeface="Calibri"/>
                <a:sym typeface="Calibri"/>
              </a:rPr>
              <a:t>Lokal​​​​​​</a:t>
            </a:r>
            <a:endParaRPr sz="5400" dirty="0"/>
          </a:p>
        </p:txBody>
      </p:sp>
      <p:pic>
        <p:nvPicPr>
          <p:cNvPr id="52" name="Google Shape;52;p1"/>
          <p:cNvPicPr preferRelativeResize="0"/>
          <p:nvPr/>
        </p:nvPicPr>
        <p:blipFill rotWithShape="1">
          <a:blip r:embed="rId4">
            <a:alphaModFix/>
          </a:blip>
          <a:srcRect/>
          <a:stretch/>
        </p:blipFill>
        <p:spPr>
          <a:xfrm>
            <a:off x="3144976" y="3192435"/>
            <a:ext cx="5892800" cy="1346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6A2AB"/>
        </a:solidFill>
        <a:effectLst/>
      </p:bgPr>
    </p:bg>
    <p:spTree>
      <p:nvGrpSpPr>
        <p:cNvPr id="1" name="Shape 59"/>
        <p:cNvGrpSpPr/>
        <p:nvPr/>
      </p:nvGrpSpPr>
      <p:grpSpPr>
        <a:xfrm>
          <a:off x="0" y="0"/>
          <a:ext cx="0" cy="0"/>
          <a:chOff x="0" y="0"/>
          <a:chExt cx="0" cy="0"/>
        </a:xfrm>
      </p:grpSpPr>
      <p:sp>
        <p:nvSpPr>
          <p:cNvPr id="60" name="Google Shape;60;p2"/>
          <p:cNvSpPr txBox="1"/>
          <p:nvPr/>
        </p:nvSpPr>
        <p:spPr>
          <a:xfrm>
            <a:off x="0" y="800556"/>
            <a:ext cx="12192000" cy="1908174"/>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sv-SE" sz="3600" spc="600" dirty="0">
                <a:solidFill>
                  <a:schemeClr val="bg1"/>
                </a:solidFill>
                <a:latin typeface="Calibri" panose="020F0502020204030204" pitchFamily="34" charset="0"/>
              </a:rPr>
              <a:t>SES1 </a:t>
            </a:r>
            <a:r>
              <a:rPr lang="sv-SE" sz="3600" b="0" i="0" u="none" strike="noStrike" cap="none" dirty="0">
                <a:solidFill>
                  <a:schemeClr val="lt1"/>
                </a:solidFill>
                <a:latin typeface="Calibri"/>
                <a:ea typeface="Calibri"/>
                <a:cs typeface="Calibri"/>
                <a:sym typeface="Calibri"/>
              </a:rPr>
              <a:t>9</a:t>
            </a:r>
            <a:endParaRPr lang="sv-SE" sz="3600" dirty="0"/>
          </a:p>
          <a:p>
            <a:pPr marL="0" marR="0" lvl="0" indent="0" algn="ctr" rtl="0">
              <a:spcBef>
                <a:spcPts val="0"/>
              </a:spcBef>
              <a:spcAft>
                <a:spcPts val="0"/>
              </a:spcAft>
              <a:buNone/>
            </a:pPr>
            <a:endParaRPr sz="1600" b="0" i="0" u="none" strike="noStrike" cap="none" dirty="0">
              <a:solidFill>
                <a:schemeClr val="lt1"/>
              </a:solidFill>
              <a:latin typeface="Calibri"/>
              <a:ea typeface="Calibri"/>
              <a:cs typeface="Calibri"/>
              <a:sym typeface="Calibri"/>
            </a:endParaRPr>
          </a:p>
          <a:p>
            <a:pPr marL="0" marR="0" lvl="0" indent="0" algn="ctr" rtl="0">
              <a:spcBef>
                <a:spcPts val="0"/>
              </a:spcBef>
              <a:spcAft>
                <a:spcPts val="0"/>
              </a:spcAft>
              <a:buNone/>
            </a:pPr>
            <a:r>
              <a:rPr lang="en-GB" sz="4800" b="0" i="0" u="none" strike="noStrike" cap="none" dirty="0" err="1">
                <a:solidFill>
                  <a:schemeClr val="lt1"/>
                </a:solidFill>
                <a:latin typeface="Calibri"/>
                <a:ea typeface="Calibri"/>
                <a:cs typeface="Calibri"/>
                <a:sym typeface="Calibri"/>
              </a:rPr>
              <a:t>Perjalanan</a:t>
            </a:r>
            <a:r>
              <a:rPr lang="en-GB" sz="4800" b="0" i="0" u="none" strike="noStrike" cap="none" dirty="0">
                <a:solidFill>
                  <a:schemeClr val="lt1"/>
                </a:solidFill>
                <a:latin typeface="Calibri"/>
                <a:ea typeface="Calibri"/>
                <a:cs typeface="Calibri"/>
                <a:sym typeface="Calibri"/>
              </a:rPr>
              <a:t> </a:t>
            </a:r>
            <a:r>
              <a:rPr lang="en-GB" sz="4800" b="0" i="0" u="none" strike="noStrike" cap="none" dirty="0" err="1">
                <a:solidFill>
                  <a:schemeClr val="lt1"/>
                </a:solidFill>
                <a:latin typeface="Calibri"/>
                <a:ea typeface="Calibri"/>
                <a:cs typeface="Calibri"/>
                <a:sym typeface="Calibri"/>
              </a:rPr>
              <a:t>menuju</a:t>
            </a:r>
            <a:r>
              <a:rPr lang="en-GB" sz="4800" b="0" i="0" u="none" strike="noStrike" cap="none" dirty="0">
                <a:solidFill>
                  <a:schemeClr val="lt1"/>
                </a:solidFill>
                <a:latin typeface="Calibri"/>
                <a:ea typeface="Calibri"/>
                <a:cs typeface="Calibri"/>
                <a:sym typeface="Calibri"/>
              </a:rPr>
              <a:t> </a:t>
            </a:r>
            <a:r>
              <a:rPr lang="en-GB" sz="4800" b="0" i="0" u="none" strike="noStrike" cap="none" dirty="0" err="1">
                <a:solidFill>
                  <a:schemeClr val="lt1"/>
                </a:solidFill>
                <a:latin typeface="Calibri"/>
                <a:ea typeface="Calibri"/>
                <a:cs typeface="Calibri"/>
                <a:sym typeface="Calibri"/>
              </a:rPr>
              <a:t>perubahan</a:t>
            </a:r>
            <a:r>
              <a:rPr lang="en-GB" sz="4800" b="0" i="0" u="none" strike="noStrike" cap="none" dirty="0">
                <a:solidFill>
                  <a:schemeClr val="lt1"/>
                </a:solidFill>
                <a:latin typeface="Calibri"/>
                <a:ea typeface="Calibri"/>
                <a:cs typeface="Calibri"/>
                <a:sym typeface="Calibri"/>
              </a:rPr>
              <a:t> </a:t>
            </a:r>
            <a:endParaRPr sz="4800" b="0" i="0" u="none" strike="noStrike" cap="none" dirty="0">
              <a:solidFill>
                <a:schemeClr val="lt1"/>
              </a:solidFill>
              <a:latin typeface="Calibri"/>
              <a:ea typeface="Calibri"/>
              <a:cs typeface="Calibri"/>
              <a:sym typeface="Calibri"/>
            </a:endParaRPr>
          </a:p>
        </p:txBody>
      </p:sp>
      <p:pic>
        <p:nvPicPr>
          <p:cNvPr id="61" name="Google Shape;61;p2"/>
          <p:cNvPicPr preferRelativeResize="0"/>
          <p:nvPr/>
        </p:nvPicPr>
        <p:blipFill rotWithShape="1">
          <a:blip r:embed="rId3">
            <a:alphaModFix/>
          </a:blip>
          <a:srcRect/>
          <a:stretch/>
        </p:blipFill>
        <p:spPr>
          <a:xfrm>
            <a:off x="5253197" y="3816766"/>
            <a:ext cx="1777037" cy="179517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8"/>
        <p:cNvGrpSpPr/>
        <p:nvPr/>
      </p:nvGrpSpPr>
      <p:grpSpPr>
        <a:xfrm>
          <a:off x="0" y="0"/>
          <a:ext cx="0" cy="0"/>
          <a:chOff x="0" y="0"/>
          <a:chExt cx="0" cy="0"/>
        </a:xfrm>
      </p:grpSpPr>
      <p:pic>
        <p:nvPicPr>
          <p:cNvPr id="69" name="Google Shape;69;p3"/>
          <p:cNvPicPr preferRelativeResize="0"/>
          <p:nvPr/>
        </p:nvPicPr>
        <p:blipFill rotWithShape="1">
          <a:blip r:embed="rId4">
            <a:alphaModFix/>
          </a:blip>
          <a:srcRect/>
          <a:stretch/>
        </p:blipFill>
        <p:spPr>
          <a:xfrm>
            <a:off x="2890069" y="394636"/>
            <a:ext cx="9135330" cy="6234862"/>
          </a:xfrm>
          <a:prstGeom prst="rect">
            <a:avLst/>
          </a:prstGeom>
          <a:noFill/>
          <a:ln>
            <a:noFill/>
          </a:ln>
        </p:spPr>
      </p:pic>
      <p:pic>
        <p:nvPicPr>
          <p:cNvPr id="70" name="Google Shape;70;p3"/>
          <p:cNvPicPr preferRelativeResize="0"/>
          <p:nvPr/>
        </p:nvPicPr>
        <p:blipFill rotWithShape="1">
          <a:blip r:embed="rId5">
            <a:alphaModFix/>
          </a:blip>
          <a:srcRect/>
          <a:stretch/>
        </p:blipFill>
        <p:spPr>
          <a:xfrm>
            <a:off x="555717" y="4980992"/>
            <a:ext cx="1871554" cy="1427372"/>
          </a:xfrm>
          <a:prstGeom prst="rect">
            <a:avLst/>
          </a:prstGeom>
          <a:noFill/>
          <a:ln>
            <a:noFill/>
          </a:ln>
        </p:spPr>
      </p:pic>
      <p:pic>
        <p:nvPicPr>
          <p:cNvPr id="71" name="Google Shape;71;p3"/>
          <p:cNvPicPr preferRelativeResize="0"/>
          <p:nvPr/>
        </p:nvPicPr>
        <p:blipFill rotWithShape="1">
          <a:blip r:embed="rId6">
            <a:alphaModFix/>
          </a:blip>
          <a:srcRect/>
          <a:stretch/>
        </p:blipFill>
        <p:spPr>
          <a:xfrm>
            <a:off x="310873" y="548999"/>
            <a:ext cx="2389608" cy="1613153"/>
          </a:xfrm>
          <a:prstGeom prst="rect">
            <a:avLst/>
          </a:prstGeom>
          <a:noFill/>
          <a:ln>
            <a:noFill/>
          </a:ln>
        </p:spPr>
      </p:pic>
      <p:pic>
        <p:nvPicPr>
          <p:cNvPr id="72" name="Google Shape;72;p3"/>
          <p:cNvPicPr preferRelativeResize="0"/>
          <p:nvPr/>
        </p:nvPicPr>
        <p:blipFill rotWithShape="1">
          <a:blip r:embed="rId7">
            <a:alphaModFix/>
          </a:blip>
          <a:srcRect/>
          <a:stretch/>
        </p:blipFill>
        <p:spPr>
          <a:xfrm>
            <a:off x="202967" y="2383777"/>
            <a:ext cx="2654689" cy="2460314"/>
          </a:xfrm>
          <a:prstGeom prst="rect">
            <a:avLst/>
          </a:prstGeom>
          <a:noFill/>
          <a:ln>
            <a:noFill/>
          </a:ln>
        </p:spPr>
      </p:pic>
      <p:pic>
        <p:nvPicPr>
          <p:cNvPr id="73" name="Google Shape;73;p3"/>
          <p:cNvPicPr preferRelativeResize="0"/>
          <p:nvPr/>
        </p:nvPicPr>
        <p:blipFill rotWithShape="1">
          <a:blip r:embed="rId8">
            <a:alphaModFix/>
          </a:blip>
          <a:srcRect/>
          <a:stretch/>
        </p:blipFill>
        <p:spPr>
          <a:xfrm>
            <a:off x="7914738" y="633722"/>
            <a:ext cx="1776137" cy="1443706"/>
          </a:xfrm>
          <a:prstGeom prst="rect">
            <a:avLst/>
          </a:prstGeom>
          <a:noFill/>
          <a:ln>
            <a:noFill/>
          </a:ln>
        </p:spPr>
      </p:pic>
      <p:pic>
        <p:nvPicPr>
          <p:cNvPr id="74" name="Google Shape;74;p3"/>
          <p:cNvPicPr preferRelativeResize="0"/>
          <p:nvPr/>
        </p:nvPicPr>
        <p:blipFill rotWithShape="1">
          <a:blip r:embed="rId9">
            <a:alphaModFix/>
          </a:blip>
          <a:srcRect/>
          <a:stretch/>
        </p:blipFill>
        <p:spPr>
          <a:xfrm>
            <a:off x="3961650" y="1470510"/>
            <a:ext cx="2936763" cy="2521221"/>
          </a:xfrm>
          <a:prstGeom prst="rect">
            <a:avLst/>
          </a:prstGeom>
          <a:noFill/>
          <a:ln>
            <a:noFill/>
          </a:ln>
        </p:spPr>
      </p:pic>
      <p:pic>
        <p:nvPicPr>
          <p:cNvPr id="75" name="Google Shape;75;p3"/>
          <p:cNvPicPr preferRelativeResize="0"/>
          <p:nvPr/>
        </p:nvPicPr>
        <p:blipFill rotWithShape="1">
          <a:blip r:embed="rId10">
            <a:alphaModFix/>
          </a:blip>
          <a:srcRect/>
          <a:stretch/>
        </p:blipFill>
        <p:spPr>
          <a:xfrm>
            <a:off x="10466325" y="4524246"/>
            <a:ext cx="1480814" cy="2105253"/>
          </a:xfrm>
          <a:prstGeom prst="rect">
            <a:avLst/>
          </a:prstGeom>
          <a:noFill/>
          <a:ln>
            <a:noFill/>
          </a:ln>
        </p:spPr>
      </p:pic>
      <p:sp>
        <p:nvSpPr>
          <p:cNvPr id="76" name="Google Shape;76;p3"/>
          <p:cNvSpPr/>
          <p:nvPr/>
        </p:nvSpPr>
        <p:spPr>
          <a:xfrm>
            <a:off x="2815500" y="394621"/>
            <a:ext cx="5237943" cy="1077178"/>
          </a:xfrm>
          <a:custGeom>
            <a:avLst/>
            <a:gdLst/>
            <a:ahLst/>
            <a:cxnLst/>
            <a:rect l="l" t="t" r="r" b="b"/>
            <a:pathLst>
              <a:path w="5237943" h="769441" extrusionOk="0">
                <a:moveTo>
                  <a:pt x="0" y="0"/>
                </a:moveTo>
                <a:cubicBezTo>
                  <a:pt x="291851" y="11870"/>
                  <a:pt x="416994" y="32689"/>
                  <a:pt x="759502" y="0"/>
                </a:cubicBezTo>
                <a:cubicBezTo>
                  <a:pt x="1102010" y="-32689"/>
                  <a:pt x="1140798" y="1844"/>
                  <a:pt x="1519003" y="0"/>
                </a:cubicBezTo>
                <a:cubicBezTo>
                  <a:pt x="1897208" y="-1844"/>
                  <a:pt x="1794134" y="-23143"/>
                  <a:pt x="2016608" y="0"/>
                </a:cubicBezTo>
                <a:cubicBezTo>
                  <a:pt x="2239082" y="23143"/>
                  <a:pt x="2552696" y="18557"/>
                  <a:pt x="2776110" y="0"/>
                </a:cubicBezTo>
                <a:cubicBezTo>
                  <a:pt x="2999524" y="-18557"/>
                  <a:pt x="3210936" y="25406"/>
                  <a:pt x="3326094" y="0"/>
                </a:cubicBezTo>
                <a:cubicBezTo>
                  <a:pt x="3441252" y="-25406"/>
                  <a:pt x="3657977" y="-11974"/>
                  <a:pt x="3876078" y="0"/>
                </a:cubicBezTo>
                <a:cubicBezTo>
                  <a:pt x="4094179" y="11974"/>
                  <a:pt x="4306585" y="26739"/>
                  <a:pt x="4530821" y="0"/>
                </a:cubicBezTo>
                <a:cubicBezTo>
                  <a:pt x="4755057" y="-26739"/>
                  <a:pt x="5028551" y="-30335"/>
                  <a:pt x="5237943" y="0"/>
                </a:cubicBezTo>
                <a:cubicBezTo>
                  <a:pt x="5223199" y="146064"/>
                  <a:pt x="5252014" y="240934"/>
                  <a:pt x="5237943" y="361637"/>
                </a:cubicBezTo>
                <a:cubicBezTo>
                  <a:pt x="5223872" y="482340"/>
                  <a:pt x="5249426" y="656525"/>
                  <a:pt x="5237943" y="769441"/>
                </a:cubicBezTo>
                <a:cubicBezTo>
                  <a:pt x="4927716" y="760331"/>
                  <a:pt x="4729693" y="755313"/>
                  <a:pt x="4530821" y="769441"/>
                </a:cubicBezTo>
                <a:cubicBezTo>
                  <a:pt x="4331949" y="783569"/>
                  <a:pt x="4094326" y="777406"/>
                  <a:pt x="3876078" y="769441"/>
                </a:cubicBezTo>
                <a:cubicBezTo>
                  <a:pt x="3657830" y="761476"/>
                  <a:pt x="3471559" y="735075"/>
                  <a:pt x="3168956" y="769441"/>
                </a:cubicBezTo>
                <a:cubicBezTo>
                  <a:pt x="2866353" y="803807"/>
                  <a:pt x="2905172" y="762805"/>
                  <a:pt x="2671351" y="769441"/>
                </a:cubicBezTo>
                <a:cubicBezTo>
                  <a:pt x="2437530" y="776077"/>
                  <a:pt x="2162759" y="745209"/>
                  <a:pt x="2016608" y="769441"/>
                </a:cubicBezTo>
                <a:cubicBezTo>
                  <a:pt x="1870457" y="793673"/>
                  <a:pt x="1587703" y="768906"/>
                  <a:pt x="1466624" y="769441"/>
                </a:cubicBezTo>
                <a:cubicBezTo>
                  <a:pt x="1345545" y="769976"/>
                  <a:pt x="920191" y="768921"/>
                  <a:pt x="759502" y="769441"/>
                </a:cubicBezTo>
                <a:cubicBezTo>
                  <a:pt x="598813" y="769961"/>
                  <a:pt x="281695" y="738146"/>
                  <a:pt x="0" y="769441"/>
                </a:cubicBezTo>
                <a:cubicBezTo>
                  <a:pt x="2274" y="606702"/>
                  <a:pt x="-447" y="516700"/>
                  <a:pt x="0" y="377026"/>
                </a:cubicBezTo>
                <a:cubicBezTo>
                  <a:pt x="447" y="237353"/>
                  <a:pt x="10827" y="113346"/>
                  <a:pt x="0" y="0"/>
                </a:cubicBezTo>
                <a:close/>
              </a:path>
            </a:pathLst>
          </a:custGeom>
          <a:noFill/>
          <a:ln>
            <a:noFill/>
          </a:ln>
        </p:spPr>
        <p:txBody>
          <a:bodyPr spcFirstLastPara="1" wrap="square" lIns="91425" tIns="45700" rIns="91425" bIns="45700" anchor="t" anchorCtr="0">
            <a:spAutoFit/>
          </a:bodyPr>
          <a:lstStyle/>
          <a:p>
            <a:pPr algn="ctr"/>
            <a:r>
              <a:rPr lang="en-GB" sz="3200" b="1" err="1">
                <a:solidFill>
                  <a:schemeClr val="dk1"/>
                </a:solidFill>
                <a:latin typeface="Calibri"/>
                <a:ea typeface="Calibri"/>
                <a:cs typeface="Calibri"/>
                <a:sym typeface="Calibri"/>
              </a:rPr>
              <a:t>Perjalanan</a:t>
            </a:r>
            <a:r>
              <a:rPr lang="en-GB" sz="3200" b="1" dirty="0">
                <a:solidFill>
                  <a:schemeClr val="dk1"/>
                </a:solidFill>
                <a:latin typeface="Calibri"/>
                <a:ea typeface="Calibri"/>
                <a:cs typeface="Calibri"/>
                <a:sym typeface="Calibri"/>
              </a:rPr>
              <a:t> </a:t>
            </a:r>
            <a:r>
              <a:rPr lang="en-GB" sz="3200" b="1" err="1">
                <a:solidFill>
                  <a:schemeClr val="dk1"/>
                </a:solidFill>
                <a:latin typeface="Calibri"/>
                <a:ea typeface="Calibri"/>
                <a:cs typeface="Calibri"/>
                <a:sym typeface="Calibri"/>
              </a:rPr>
              <a:t>menuju</a:t>
            </a:r>
            <a:r>
              <a:rPr lang="en-GB" sz="3200" b="1" dirty="0">
                <a:solidFill>
                  <a:schemeClr val="dk1"/>
                </a:solidFill>
                <a:latin typeface="Calibri"/>
                <a:ea typeface="Calibri"/>
                <a:cs typeface="Calibri"/>
                <a:sym typeface="Calibri"/>
              </a:rPr>
              <a:t> </a:t>
            </a:r>
            <a:r>
              <a:rPr lang="en-GB" sz="3200" b="1" err="1">
                <a:solidFill>
                  <a:schemeClr val="dk1"/>
                </a:solidFill>
                <a:latin typeface="Calibri"/>
                <a:ea typeface="Calibri"/>
                <a:cs typeface="Calibri"/>
                <a:sym typeface="Calibri"/>
              </a:rPr>
              <a:t>perubahan</a:t>
            </a:r>
            <a:endParaRPr lang="en-GB" sz="3200" b="1">
              <a:solidFill>
                <a:schemeClr val="dk1"/>
              </a:solidFill>
              <a:latin typeface="Calibri"/>
              <a:ea typeface="Calibri"/>
              <a:cs typeface="Calibri"/>
            </a:endParaRPr>
          </a:p>
        </p:txBody>
      </p:sp>
      <p:sp>
        <p:nvSpPr>
          <p:cNvPr id="77" name="Google Shape;77;p3"/>
          <p:cNvSpPr txBox="1"/>
          <p:nvPr/>
        </p:nvSpPr>
        <p:spPr>
          <a:xfrm>
            <a:off x="917343" y="4548960"/>
            <a:ext cx="1176669"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b="1" dirty="0" err="1">
                <a:solidFill>
                  <a:schemeClr val="dk1"/>
                </a:solidFill>
                <a:latin typeface="Calibri"/>
                <a:ea typeface="Calibri"/>
                <a:cs typeface="Calibri"/>
                <a:sym typeface="Calibri"/>
              </a:rPr>
              <a:t>Masalah</a:t>
            </a:r>
            <a:endParaRPr sz="2000" dirty="0"/>
          </a:p>
        </p:txBody>
      </p:sp>
      <p:sp>
        <p:nvSpPr>
          <p:cNvPr id="78" name="Google Shape;78;p3"/>
          <p:cNvSpPr txBox="1"/>
          <p:nvPr/>
        </p:nvSpPr>
        <p:spPr>
          <a:xfrm>
            <a:off x="10118587" y="2383777"/>
            <a:ext cx="949215"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b="1" dirty="0">
                <a:solidFill>
                  <a:schemeClr val="dk1"/>
                </a:solidFill>
                <a:latin typeface="Calibri"/>
                <a:ea typeface="Calibri"/>
                <a:cs typeface="Calibri"/>
                <a:sym typeface="Calibri"/>
              </a:rPr>
              <a:t>Tujuan</a:t>
            </a:r>
            <a:endParaRPr sz="2000" dirty="0"/>
          </a:p>
        </p:txBody>
      </p:sp>
      <p:sp>
        <p:nvSpPr>
          <p:cNvPr id="79" name="Google Shape;79;p3"/>
          <p:cNvSpPr txBox="1"/>
          <p:nvPr/>
        </p:nvSpPr>
        <p:spPr>
          <a:xfrm>
            <a:off x="10911039" y="4550105"/>
            <a:ext cx="881157"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b="1" dirty="0" err="1">
                <a:solidFill>
                  <a:schemeClr val="dk1"/>
                </a:solidFill>
                <a:latin typeface="Calibri"/>
                <a:ea typeface="Calibri"/>
                <a:cs typeface="Calibri"/>
                <a:sym typeface="Calibri"/>
              </a:rPr>
              <a:t>Risiko</a:t>
            </a:r>
            <a:endParaRPr sz="2000" dirty="0"/>
          </a:p>
        </p:txBody>
      </p:sp>
      <p:sp>
        <p:nvSpPr>
          <p:cNvPr id="80" name="Google Shape;80;p3"/>
          <p:cNvSpPr txBox="1"/>
          <p:nvPr/>
        </p:nvSpPr>
        <p:spPr>
          <a:xfrm>
            <a:off x="3598978" y="4338149"/>
            <a:ext cx="958404"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b="1" dirty="0" err="1">
                <a:solidFill>
                  <a:schemeClr val="dk1"/>
                </a:solidFill>
                <a:latin typeface="Calibri"/>
                <a:ea typeface="Calibri"/>
                <a:cs typeface="Calibri"/>
                <a:sym typeface="Calibri"/>
              </a:rPr>
              <a:t>Taktik</a:t>
            </a:r>
            <a:endParaRPr sz="2000" dirty="0"/>
          </a:p>
        </p:txBody>
      </p:sp>
      <p:sp>
        <p:nvSpPr>
          <p:cNvPr id="81" name="Google Shape;81;p3"/>
          <p:cNvSpPr txBox="1"/>
          <p:nvPr/>
        </p:nvSpPr>
        <p:spPr>
          <a:xfrm>
            <a:off x="5490030" y="4338148"/>
            <a:ext cx="1183904"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b="1" dirty="0" err="1">
                <a:solidFill>
                  <a:schemeClr val="dk1"/>
                </a:solidFill>
                <a:latin typeface="Calibri"/>
                <a:ea typeface="Calibri"/>
                <a:cs typeface="Calibri"/>
                <a:sym typeface="Calibri"/>
              </a:rPr>
              <a:t>Tahapan</a:t>
            </a:r>
            <a:endParaRPr sz="2000" dirty="0"/>
          </a:p>
        </p:txBody>
      </p:sp>
      <p:sp>
        <p:nvSpPr>
          <p:cNvPr id="82" name="Google Shape;82;p3"/>
          <p:cNvSpPr txBox="1"/>
          <p:nvPr/>
        </p:nvSpPr>
        <p:spPr>
          <a:xfrm>
            <a:off x="2714762" y="3001568"/>
            <a:ext cx="1210781" cy="40006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2000" b="1" dirty="0">
                <a:solidFill>
                  <a:schemeClr val="dk1"/>
                </a:solidFill>
                <a:latin typeface="Calibri"/>
                <a:ea typeface="Calibri"/>
                <a:cs typeface="Calibri"/>
                <a:sym typeface="Calibri"/>
              </a:rPr>
              <a:t>Pesan</a:t>
            </a:r>
            <a:endParaRPr sz="2000" dirty="0"/>
          </a:p>
        </p:txBody>
      </p:sp>
      <p:sp>
        <p:nvSpPr>
          <p:cNvPr id="83" name="Google Shape;83;p3"/>
          <p:cNvSpPr txBox="1"/>
          <p:nvPr/>
        </p:nvSpPr>
        <p:spPr>
          <a:xfrm>
            <a:off x="757783" y="1355575"/>
            <a:ext cx="1734300"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b="1" dirty="0" err="1">
                <a:solidFill>
                  <a:schemeClr val="dk1"/>
                </a:solidFill>
                <a:latin typeface="Calibri"/>
                <a:ea typeface="Calibri"/>
                <a:cs typeface="Calibri"/>
                <a:sym typeface="Calibri"/>
              </a:rPr>
              <a:t>Siapakah</a:t>
            </a:r>
            <a:r>
              <a:rPr lang="en-GB" sz="2000" b="1" dirty="0">
                <a:solidFill>
                  <a:schemeClr val="dk1"/>
                </a:solidFill>
                <a:latin typeface="Calibri"/>
                <a:ea typeface="Calibri"/>
                <a:cs typeface="Calibri"/>
                <a:sym typeface="Calibri"/>
              </a:rPr>
              <a:t> </a:t>
            </a:r>
            <a:r>
              <a:rPr lang="en-GB" sz="2000" b="1" dirty="0" err="1">
                <a:solidFill>
                  <a:schemeClr val="dk1"/>
                </a:solidFill>
                <a:latin typeface="Calibri"/>
                <a:ea typeface="Calibri"/>
                <a:cs typeface="Calibri"/>
                <a:sym typeface="Calibri"/>
              </a:rPr>
              <a:t>kita</a:t>
            </a:r>
            <a:r>
              <a:rPr lang="en-GB" sz="2000" b="1" dirty="0">
                <a:solidFill>
                  <a:schemeClr val="dk1"/>
                </a:solidFill>
                <a:latin typeface="Calibri"/>
                <a:ea typeface="Calibri"/>
                <a:cs typeface="Calibri"/>
                <a:sym typeface="Calibri"/>
              </a:rPr>
              <a:t>?</a:t>
            </a:r>
            <a:endParaRPr sz="2000" dirty="0"/>
          </a:p>
        </p:txBody>
      </p:sp>
      <p:sp>
        <p:nvSpPr>
          <p:cNvPr id="84" name="Google Shape;84;p3"/>
          <p:cNvSpPr txBox="1"/>
          <p:nvPr/>
        </p:nvSpPr>
        <p:spPr>
          <a:xfrm>
            <a:off x="10843466" y="1777797"/>
            <a:ext cx="1217100" cy="26157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100" b="1" dirty="0" err="1">
                <a:solidFill>
                  <a:schemeClr val="dk1"/>
                </a:solidFill>
                <a:latin typeface="Calibri"/>
                <a:ea typeface="Calibri"/>
                <a:cs typeface="Calibri"/>
                <a:sym typeface="Calibri"/>
              </a:rPr>
              <a:t>Kerangka</a:t>
            </a:r>
            <a:r>
              <a:rPr lang="en-GB" sz="1100" b="1" dirty="0">
                <a:solidFill>
                  <a:schemeClr val="dk1"/>
                </a:solidFill>
                <a:latin typeface="Calibri"/>
                <a:ea typeface="Calibri"/>
                <a:cs typeface="Calibri"/>
                <a:sym typeface="Calibri"/>
              </a:rPr>
              <a:t> </a:t>
            </a:r>
            <a:r>
              <a:rPr lang="en-GB" sz="1100" b="1" dirty="0" err="1">
                <a:solidFill>
                  <a:schemeClr val="dk1"/>
                </a:solidFill>
                <a:latin typeface="Calibri"/>
                <a:ea typeface="Calibri"/>
                <a:cs typeface="Calibri"/>
                <a:sym typeface="Calibri"/>
              </a:rPr>
              <a:t>waktu</a:t>
            </a:r>
            <a:endParaRPr sz="1100" dirty="0"/>
          </a:p>
        </p:txBody>
      </p:sp>
    </p:spTree>
  </p:cSld>
  <p:clrMapOvr>
    <a:masterClrMapping/>
  </p:clrMapOvr>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4C2CA"/>
        </a:solidFill>
        <a:effectLst/>
      </p:bgPr>
    </p:bg>
    <p:spTree>
      <p:nvGrpSpPr>
        <p:cNvPr id="1" name="Shape 91"/>
        <p:cNvGrpSpPr/>
        <p:nvPr/>
      </p:nvGrpSpPr>
      <p:grpSpPr>
        <a:xfrm>
          <a:off x="0" y="0"/>
          <a:ext cx="0" cy="0"/>
          <a:chOff x="0" y="0"/>
          <a:chExt cx="0" cy="0"/>
        </a:xfrm>
      </p:grpSpPr>
      <p:pic>
        <p:nvPicPr>
          <p:cNvPr id="92" name="Google Shape;92;p4" descr="En bild som visar vektorgrafik&#10;&#10;Automatiskt genererad beskrivning"/>
          <p:cNvPicPr preferRelativeResize="0"/>
          <p:nvPr/>
        </p:nvPicPr>
        <p:blipFill rotWithShape="1">
          <a:blip r:embed="rId3">
            <a:alphaModFix/>
          </a:blip>
          <a:srcRect/>
          <a:stretch/>
        </p:blipFill>
        <p:spPr>
          <a:xfrm>
            <a:off x="2741422" y="1008085"/>
            <a:ext cx="6846123" cy="4841830"/>
          </a:xfrm>
          <a:prstGeom prst="rect">
            <a:avLst/>
          </a:prstGeom>
          <a:noFill/>
          <a:ln>
            <a:noFill/>
          </a:ln>
        </p:spPr>
      </p:pic>
      <p:sp>
        <p:nvSpPr>
          <p:cNvPr id="93" name="Google Shape;93;p4"/>
          <p:cNvSpPr/>
          <p:nvPr/>
        </p:nvSpPr>
        <p:spPr>
          <a:xfrm>
            <a:off x="2303513" y="1320729"/>
            <a:ext cx="2972379"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b="1" dirty="0">
                <a:solidFill>
                  <a:schemeClr val="dk1"/>
                </a:solidFill>
                <a:latin typeface="Calibri"/>
                <a:ea typeface="Calibri"/>
                <a:cs typeface="Calibri"/>
                <a:sym typeface="Calibri"/>
              </a:rPr>
              <a:t>Selamat! </a:t>
            </a:r>
            <a:endParaRPr sz="4000" dirty="0"/>
          </a:p>
        </p:txBody>
      </p:sp>
    </p:spTree>
  </p:cSld>
  <p:clrMapOvr>
    <a:masterClrMapping/>
  </p:clrMapOvr>
</p:sld>
</file>

<file path=ppt/theme/theme1.xml><?xml version="1.0" encoding="utf-8"?>
<a:theme xmlns:a="http://schemas.openxmlformats.org/drawingml/2006/main" name="FORBTema2">
  <a:themeElements>
    <a:clrScheme name="FORB NY">
      <a:dk1>
        <a:srgbClr val="000000"/>
      </a:dk1>
      <a:lt1>
        <a:srgbClr val="FFFFFF"/>
      </a:lt1>
      <a:dk2>
        <a:srgbClr val="55495F"/>
      </a:dk2>
      <a:lt2>
        <a:srgbClr val="EDD9BC"/>
      </a:lt2>
      <a:accent1>
        <a:srgbClr val="8E5772"/>
      </a:accent1>
      <a:accent2>
        <a:srgbClr val="DF975E"/>
      </a:accent2>
      <a:accent3>
        <a:srgbClr val="75A8A5"/>
      </a:accent3>
      <a:accent4>
        <a:srgbClr val="4E7D88"/>
      </a:accent4>
      <a:accent5>
        <a:srgbClr val="8E5772"/>
      </a:accent5>
      <a:accent6>
        <a:srgbClr val="574761"/>
      </a:accent6>
      <a:hlink>
        <a:srgbClr val="000000"/>
      </a:hlink>
      <a:folHlink>
        <a:srgbClr val="8D8F8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7879760-8d42-4139-817b-a85748325e78">
      <Terms xmlns="http://schemas.microsoft.com/office/infopath/2007/PartnerControls"/>
    </lcf76f155ced4ddcb4097134ff3c332f>
    <_x00c5_r xmlns="27879760-8d42-4139-817b-a85748325e78">2021</_x00c5_r>
    <TaxCatchAll xmlns="007ce96f-f6e4-41e9-bbc1-3453ece26c5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32C33C4E20AE3458EFB343053EF1C08" ma:contentTypeVersion="19" ma:contentTypeDescription="Create a new document." ma:contentTypeScope="" ma:versionID="9757c65b3e8fd4ebd2d3b1808249c369">
  <xsd:schema xmlns:xsd="http://www.w3.org/2001/XMLSchema" xmlns:xs="http://www.w3.org/2001/XMLSchema" xmlns:p="http://schemas.microsoft.com/office/2006/metadata/properties" xmlns:ns2="27879760-8d42-4139-817b-a85748325e78" xmlns:ns3="007ce96f-f6e4-41e9-bbc1-3453ece26c5d" targetNamespace="http://schemas.microsoft.com/office/2006/metadata/properties" ma:root="true" ma:fieldsID="81ad3a5b2062ecc3772d2618ea9ebe9b" ns2:_="" ns3:_="">
    <xsd:import namespace="27879760-8d42-4139-817b-a85748325e78"/>
    <xsd:import namespace="007ce96f-f6e4-41e9-bbc1-3453ece26c5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_x00c5_r"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879760-8d42-4139-817b-a85748325e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_x00c5_r" ma:index="21" nillable="true" ma:displayName="År" ma:default="2021" ma:format="Dropdown" ma:internalName="_x00c5_r">
      <xsd:simpleType>
        <xsd:restriction base="dms:Choice">
          <xsd:enumeration value="2020"/>
          <xsd:enumeration value="2021"/>
          <xsd:enumeration value="2022"/>
          <xsd:enumeration value="2023"/>
          <xsd:enumeration value="2024"/>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7f661701-15ef-4a7c-a7ea-c9e41a1af7bb" ma:termSetId="09814cd3-568e-fe90-9814-8d621ff8fb84" ma:anchorId="fba54fb3-c3e1-fe81-a776-ca4b69148c4d" ma:open="true" ma:isKeyword="false">
      <xsd:complexType>
        <xsd:sequence>
          <xsd:element ref="pc:Terms" minOccurs="0" maxOccurs="1"/>
        </xsd:sequence>
      </xsd:complex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07ce96f-f6e4-41e9-bbc1-3453ece26c5d"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d99a0077-f199-407e-a3fd-16edb1593583}" ma:internalName="TaxCatchAll" ma:showField="CatchAllData" ma:web="007ce96f-f6e4-41e9-bbc1-3453ece26c5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61B01AE-B246-4875-86C2-3DFA714FBFAA}">
  <ds:schemaRefs>
    <ds:schemaRef ds:uri="http://schemas.microsoft.com/sharepoint/v3/contenttype/forms"/>
  </ds:schemaRefs>
</ds:datastoreItem>
</file>

<file path=customXml/itemProps2.xml><?xml version="1.0" encoding="utf-8"?>
<ds:datastoreItem xmlns:ds="http://schemas.openxmlformats.org/officeDocument/2006/customXml" ds:itemID="{74C23989-EE98-4A63-9A34-1C69C7031EDC}">
  <ds:schemaRefs>
    <ds:schemaRef ds:uri="http://schemas.microsoft.com/office/2006/metadata/properties"/>
    <ds:schemaRef ds:uri="http://schemas.microsoft.com/office/infopath/2007/PartnerControls"/>
    <ds:schemaRef ds:uri="27879760-8d42-4139-817b-a85748325e78"/>
    <ds:schemaRef ds:uri="007ce96f-f6e4-41e9-bbc1-3453ece26c5d"/>
  </ds:schemaRefs>
</ds:datastoreItem>
</file>

<file path=customXml/itemProps3.xml><?xml version="1.0" encoding="utf-8"?>
<ds:datastoreItem xmlns:ds="http://schemas.openxmlformats.org/officeDocument/2006/customXml" ds:itemID="{0CE8E82D-122A-4857-AE44-5A703AC01D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879760-8d42-4139-817b-a85748325e78"/>
    <ds:schemaRef ds:uri="007ce96f-f6e4-41e9-bbc1-3453ece26c5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TotalTime>
  <Words>136</Words>
  <Application>Microsoft Office PowerPoint</Application>
  <PresentationFormat>Widescreen</PresentationFormat>
  <Paragraphs>33</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FORBTema2</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FORB Learning Platform;Katherine.Cash@smc.global</dc:creator>
  <cp:lastModifiedBy>Kristina Schollin-Borg</cp:lastModifiedBy>
  <cp:revision>12</cp:revision>
  <dcterms:created xsi:type="dcterms:W3CDTF">2021-06-28T12:15:29Z</dcterms:created>
  <dcterms:modified xsi:type="dcterms:W3CDTF">2025-09-04T11:57:56Z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0x010100C32C33C4E20AE3458EFB343053EF1C08</vt:lpwstr>
  </property>
  <property fmtid="{D5CDD505-2E9C-101B-9397-08002B2CF9AE}" pid="3" name="MediaServiceImageTags">
    <vt:lpwstr/>
  </property>
</Properties>
</file>